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465" y="1340768"/>
            <a:ext cx="8546798" cy="297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uk-UA" sz="3200" b="1" dirty="0" smtClean="0"/>
              <a:t>1</a:t>
            </a:r>
            <a:r>
              <a:rPr lang="uk-UA" sz="3200" b="1" dirty="0"/>
              <a:t>) Знайти імпульс вантажного автомобіля масою </a:t>
            </a:r>
            <a:r>
              <a:rPr lang="uk-UA" sz="3200" b="1" dirty="0" smtClean="0"/>
              <a:t>10 т</a:t>
            </a:r>
            <a:r>
              <a:rPr lang="uk-UA" sz="3200" b="1" dirty="0"/>
              <a:t>, який рухається з </a:t>
            </a:r>
            <a:r>
              <a:rPr lang="uk-UA" sz="3200" b="1" dirty="0" smtClean="0"/>
              <a:t>швидкістю                  </a:t>
            </a:r>
            <a:r>
              <a:rPr lang="uk-UA" sz="3200" b="1" dirty="0"/>
              <a:t>36 км/год, і легкового автомобіля масою 1 т, що рухається з швидкістю 25 м/с</a:t>
            </a:r>
            <a:r>
              <a:rPr lang="uk-UA" sz="2400" b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332656"/>
            <a:ext cx="47622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Розв’язування </a:t>
            </a: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</a:t>
            </a:r>
            <a:endParaRPr lang="uk-U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462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764704"/>
            <a:ext cx="7776864" cy="4448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uk-UA" sz="3200" b="1" dirty="0"/>
              <a:t>2) Два легкорухомі візки масами 2 і 6 кг рухаються назустріч один одному зі швидкостями 2 і 3 м/с відповідно. Після зіткнення візки почали рухатись як одне ціле. Визначте модуль та напрям швидкості візків після зіткнення.</a:t>
            </a:r>
          </a:p>
        </p:txBody>
      </p:sp>
    </p:spTree>
    <p:extLst>
      <p:ext uri="{BB962C8B-B14F-4D97-AF65-F5344CB8AC3E}">
        <p14:creationId xmlns:p14="http://schemas.microsoft.com/office/powerpoint/2010/main" val="276961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848872" cy="5922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50000"/>
              </a:lnSpc>
            </a:pPr>
            <a:r>
              <a:rPr lang="uk-UA" sz="3200" b="1" dirty="0"/>
              <a:t>3) Із човна масою 150 кг, який рухається зі швидкістю 2 м/с, у горизонтальному напрямку зі швидкістю 6 м/с  стрибає хлопчик масою 50 кг. Яку швидкість має човен після стрибка, якщо хлопчик стрибає з корми човна в бік, протилежний рухові човна, швидкість хлопчика напрямлена під кутом </a:t>
            </a:r>
            <a:r>
              <a:rPr lang="uk-UA" sz="3200" b="1" dirty="0" smtClean="0"/>
              <a:t>45</a:t>
            </a:r>
            <a:r>
              <a:rPr lang="uk-UA" sz="3200" b="1" dirty="0" smtClean="0">
                <a:latin typeface="Cambria Math"/>
                <a:ea typeface="Cambria Math"/>
              </a:rPr>
              <a:t>°</a:t>
            </a:r>
            <a:r>
              <a:rPr lang="uk-UA" sz="3200" b="1" dirty="0" smtClean="0"/>
              <a:t> </a:t>
            </a:r>
            <a:r>
              <a:rPr lang="uk-UA" sz="3200" b="1" dirty="0"/>
              <a:t>до горизонту?</a:t>
            </a:r>
          </a:p>
        </p:txBody>
      </p:sp>
    </p:spTree>
    <p:extLst>
      <p:ext uri="{BB962C8B-B14F-4D97-AF65-F5344CB8AC3E}">
        <p14:creationId xmlns:p14="http://schemas.microsoft.com/office/powerpoint/2010/main" val="30145782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зсв</dc:creator>
  <cp:lastModifiedBy>зсв</cp:lastModifiedBy>
  <cp:revision>1</cp:revision>
  <dcterms:created xsi:type="dcterms:W3CDTF">2017-02-20T17:17:51Z</dcterms:created>
  <dcterms:modified xsi:type="dcterms:W3CDTF">2017-02-20T17:25:57Z</dcterms:modified>
</cp:coreProperties>
</file>