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8" r:id="rId2"/>
    <p:sldId id="259" r:id="rId3"/>
    <p:sldId id="260" r:id="rId4"/>
    <p:sldId id="261" r:id="rId5"/>
    <p:sldId id="262" r:id="rId6"/>
    <p:sldId id="256" r:id="rId7"/>
    <p:sldId id="268" r:id="rId8"/>
    <p:sldId id="267" r:id="rId9"/>
    <p:sldId id="257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2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4248" y="6165304"/>
            <a:ext cx="20162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6658281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384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4248" y="6165304"/>
            <a:ext cx="20162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3516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4248" y="6165304"/>
            <a:ext cx="20162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288644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4248" y="6165304"/>
            <a:ext cx="20162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3021010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4248" y="6165304"/>
            <a:ext cx="20162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383403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3" y="0"/>
            <a:ext cx="9132965" cy="6849724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4248" y="6141564"/>
            <a:ext cx="20162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240394307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64" y="116632"/>
            <a:ext cx="8988491" cy="6741368"/>
          </a:xfrm>
          <a:prstGeom prst="rect">
            <a:avLst/>
          </a:prstGeom>
        </p:spPr>
      </p:pic>
      <p:sp>
        <p:nvSpPr>
          <p:cNvPr id="4" name="Прямоугольник 3"/>
          <p:cNvSpPr/>
          <p:nvPr/>
        </p:nvSpPr>
        <p:spPr>
          <a:xfrm>
            <a:off x="5436096" y="6165304"/>
            <a:ext cx="3384376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1377781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0255" y="0"/>
            <a:ext cx="9144000" cy="685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6804248" y="6093296"/>
            <a:ext cx="2016224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68333925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8640"/>
            <a:ext cx="8892480" cy="666936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4917885" y="6165304"/>
            <a:ext cx="3888432" cy="50405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684135560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0</Words>
  <Application>Microsoft Office PowerPoint</Application>
  <PresentationFormat>Экран (4:3)</PresentationFormat>
  <Paragraphs>0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зсв</dc:creator>
  <cp:lastModifiedBy>зсв</cp:lastModifiedBy>
  <cp:revision>4</cp:revision>
  <dcterms:created xsi:type="dcterms:W3CDTF">2017-02-04T16:23:12Z</dcterms:created>
  <dcterms:modified xsi:type="dcterms:W3CDTF">2017-11-26T18:17:35Z</dcterms:modified>
</cp:coreProperties>
</file>