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3"/>
  </p:notesMasterIdLst>
  <p:sldIdLst>
    <p:sldId id="263" r:id="rId2"/>
    <p:sldId id="266" r:id="rId3"/>
    <p:sldId id="257" r:id="rId4"/>
    <p:sldId id="267" r:id="rId5"/>
    <p:sldId id="262" r:id="rId6"/>
    <p:sldId id="258" r:id="rId7"/>
    <p:sldId id="264" r:id="rId8"/>
    <p:sldId id="259" r:id="rId9"/>
    <p:sldId id="260" r:id="rId10"/>
    <p:sldId id="261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545A0-BE0C-4E56-907F-F3163E2CC074}" type="datetimeFigureOut">
              <a:rPr lang="uk-UA" smtClean="0"/>
              <a:pPr/>
              <a:t>26.11.2017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06944-D9AE-4F1B-91EF-28494ADEE14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08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06944-D9AE-4F1B-91EF-28494ADEE143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5852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84000">
              <a:schemeClr val="accent1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26.11.2017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64539"/>
            <a:ext cx="767229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uk-UA" sz="7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Реактивний рух</a:t>
            </a:r>
            <a:endParaRPr lang="uk-UA" sz="72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40241"/>
            <a:ext cx="6336704" cy="422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5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семінар фізики 2017\Гіацмнт гармата 152 м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2709149"/>
            <a:ext cx="6480720" cy="3826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3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  </a:t>
            </a:r>
            <a:r>
              <a:rPr lang="uk-UA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Гармата « Гіацинт» облаштована </a:t>
            </a:r>
            <a:r>
              <a:rPr lang="uk-UA" sz="2800" dirty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напівавтоматичним затвором, гідропневматичним акумулятором, використовуючи енергію відкату, ланцюговим досилачем для роздільної досилання снаряда і гільзи з </a:t>
            </a:r>
            <a:r>
              <a:rPr lang="uk-UA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зарядом в камору ствола.</a:t>
            </a:r>
            <a:endParaRPr lang="uk-UA" sz="2800" dirty="0">
              <a:solidFill>
                <a:srgbClr val="DDDD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4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57160"/>
            <a:ext cx="85120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r>
              <a:rPr lang="uk-UA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активно використовується реактивний рух в побуті, природі і техніці. Однак людство не повинне зупинятися на досягнутому. Попереду нові горизонти. </a:t>
            </a:r>
          </a:p>
          <a:p>
            <a:r>
              <a:rPr lang="uk-UA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Хочеться вірити, що реактивний рух в природі і техніці надихне когось на нові відкриття.</a:t>
            </a:r>
            <a:endParaRPr lang="uk-UA" sz="2800" dirty="0">
              <a:solidFill>
                <a:srgbClr val="DDDD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968" y="2852936"/>
            <a:ext cx="5435165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41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58611"/>
            <a:ext cx="417646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uk-UA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фізиці за останні кілька століть були зроблені особливо важливі   відкриття. Тоді як природа залишається практично незмінною, техніка розвивається стрімкими темпами. У наш час принцип реактивного руху широко застосовується не тільки різними тваринами і рослинами, але також в космонавтиці і в авіації</a:t>
            </a:r>
            <a:r>
              <a:rPr lang="ru-RU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DDDD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368" y="476672"/>
            <a:ext cx="4107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5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0"/>
            <a:ext cx="9036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uk-UA" sz="2800" spc="30" dirty="0" smtClean="0">
                <a:solidFill>
                  <a:srgbClr val="DDDDDD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Реактивний рух — це рух, який виникає внаслідок відділення з певною швидкістю від тіла якоїсь його частини.</a:t>
            </a:r>
          </a:p>
          <a:p>
            <a:pPr indent="457200"/>
            <a:r>
              <a:rPr lang="uk-UA" sz="2800" spc="30" dirty="0" smtClean="0">
                <a:solidFill>
                  <a:srgbClr val="DDDDDD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Цей рух люди використовують для здійснення польотів у космос.</a:t>
            </a:r>
            <a:endParaRPr lang="uk-UA" sz="2800" spc="30" dirty="0">
              <a:solidFill>
                <a:srgbClr val="DDDDDD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46769"/>
            <a:ext cx="6480720" cy="428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77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79317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dirty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космічному просторі відсутнє середовище, яке тіло могло б використовувати для взаємодії, щоб змінити модуль і напрямок своєї швидкості. Саме тому для польотів в безповітряному просторі можна використовувати лише ракети.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924943"/>
            <a:ext cx="6012160" cy="315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0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Реактивний двигун </a:t>
            </a:r>
            <a:r>
              <a:rPr lang="vi-VN" sz="2800" dirty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двигун-рушій, що створює реактивний рух внаслідок швидкого витікання робочого тіла із сопла, найчастіше робочим тілом є гарячі гази, що утворюються внаслідок спалювання палива у камерах згоряння.</a:t>
            </a:r>
            <a:endParaRPr lang="uk-UA" sz="2800" dirty="0">
              <a:solidFill>
                <a:srgbClr val="DDDD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780928"/>
            <a:ext cx="5985773" cy="358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енд КБ «Південне» і «Південмашу» на виставці «Зброя та Безпека». Фото: Д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746" y="2132855"/>
            <a:ext cx="5544616" cy="3957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73053"/>
            <a:ext cx="82289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«Вільха» — проект зі створення ракетного комплексу з коригованим боєприпасом на основі реактивної системи залпового вогню 9К58 «Смерч».</a:t>
            </a:r>
            <a:endParaRPr lang="uk-UA" sz="2400" dirty="0">
              <a:solidFill>
                <a:srgbClr val="DDDD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9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семінар фізики 2017\Смерч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31" y="1340768"/>
            <a:ext cx="7344816" cy="4463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59" y="71626"/>
            <a:ext cx="80648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DDDDDD"/>
                </a:solidFill>
              </a:rPr>
              <a:t> </a:t>
            </a:r>
            <a:r>
              <a:rPr lang="ru-RU" sz="2800" dirty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«Смерч» </a:t>
            </a:r>
            <a:r>
              <a:rPr lang="ru-RU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800" dirty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реактивна</a:t>
            </a:r>
            <a:r>
              <a:rPr lang="ru-RU" sz="2800" dirty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залпового </a:t>
            </a:r>
            <a:r>
              <a:rPr lang="ru-RU" sz="2800" dirty="0" err="1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вогню</a:t>
            </a:r>
            <a:r>
              <a:rPr lang="ru-RU" sz="2800" dirty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калібром 300 мм</a:t>
            </a:r>
            <a:endParaRPr lang="uk-UA" sz="2800" dirty="0">
              <a:solidFill>
                <a:srgbClr val="DDDD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1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семінар фізики 2017\Ураган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61" y="1916832"/>
            <a:ext cx="7200800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1533" y="404664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DDDDDD"/>
                </a:solidFill>
              </a:rPr>
              <a:t>  </a:t>
            </a:r>
            <a:r>
              <a:rPr lang="uk-UA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Реактивна система залпового вогню «Ураган». Дальність стрільби комплексу — до 35 км</a:t>
            </a:r>
            <a:r>
              <a:rPr lang="ru-RU" sz="28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DDDD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84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851" y="1608650"/>
            <a:ext cx="6046306" cy="4534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5820" y="476672"/>
            <a:ext cx="7884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Тактичний ракетний </a:t>
            </a:r>
            <a:r>
              <a:rPr lang="ru-RU" sz="32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 </a:t>
            </a:r>
            <a:r>
              <a:rPr lang="ru-RU" sz="3200" dirty="0" smtClean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«Точка-У</a:t>
            </a:r>
            <a:r>
              <a:rPr lang="ru-RU" sz="3200" dirty="0">
                <a:solidFill>
                  <a:srgbClr val="DDDD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uk-UA" sz="3200" dirty="0">
              <a:solidFill>
                <a:srgbClr val="DDDD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2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166</TotalTime>
  <Words>275</Words>
  <Application>Microsoft Office PowerPoint</Application>
  <PresentationFormat>Экран (4:3)</PresentationFormat>
  <Paragraphs>14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зсв</dc:creator>
  <cp:lastModifiedBy>зсв</cp:lastModifiedBy>
  <cp:revision>25</cp:revision>
  <dcterms:created xsi:type="dcterms:W3CDTF">2017-02-04T16:30:29Z</dcterms:created>
  <dcterms:modified xsi:type="dcterms:W3CDTF">2017-11-26T18:46:58Z</dcterms:modified>
</cp:coreProperties>
</file>